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54" r:id="rId30"/>
    <p:sldId id="352" r:id="rId31"/>
    <p:sldId id="355" r:id="rId32"/>
    <p:sldId id="357" r:id="rId33"/>
    <p:sldId id="358" r:id="rId34"/>
    <p:sldId id="359" r:id="rId35"/>
    <p:sldId id="371" r:id="rId36"/>
    <p:sldId id="372" r:id="rId37"/>
    <p:sldId id="360" r:id="rId38"/>
    <p:sldId id="373" r:id="rId39"/>
    <p:sldId id="374" r:id="rId40"/>
    <p:sldId id="375" r:id="rId41"/>
    <p:sldId id="370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4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7" autoAdjust="0"/>
    <p:restoredTop sz="95344" autoAdjust="0"/>
  </p:normalViewPr>
  <p:slideViewPr>
    <p:cSldViewPr snapToGrid="0">
      <p:cViewPr varScale="1">
        <p:scale>
          <a:sx n="130" d="100"/>
          <a:sy n="130" d="100"/>
        </p:scale>
        <p:origin x="272" y="19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1546981-266E-269F-A48F-A40E0B2355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96284041"/>
              </p:ext>
            </p:extLst>
          </p:nvPr>
        </p:nvGraphicFramePr>
        <p:xfrm>
          <a:off x="4688222" y="1992913"/>
          <a:ext cx="6464300" cy="16548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72951243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46500286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6782938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6261838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Performance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Revenue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Profit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cash flow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97445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2019 (current)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35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7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4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19582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45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9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317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(revised 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55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-$                                  3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0260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27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28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Relevant Legislative and Organisational Requirements,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31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43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r>
              <a:rPr lang="en-AU" b="1" noProof="0" dirty="0"/>
              <a:t>Their core values are:</a:t>
            </a:r>
            <a:endParaRPr lang="en-AU" noProof="0" dirty="0"/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404</TotalTime>
  <Words>1464</Words>
  <Application>Microsoft Macintosh PowerPoint</Application>
  <PresentationFormat>Widescreen</PresentationFormat>
  <Paragraphs>280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solution features</vt:lpstr>
      <vt:lpstr>Objectives when pursuing solutions </vt:lpstr>
      <vt:lpstr>Advantages of solving the issue</vt:lpstr>
      <vt:lpstr>Risks involved in pursuing solutions</vt:lpstr>
      <vt:lpstr>Relevant Legislative and Organisational Requirements,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14</cp:revision>
  <dcterms:created xsi:type="dcterms:W3CDTF">2026-01-28T08:20:37Z</dcterms:created>
  <dcterms:modified xsi:type="dcterms:W3CDTF">2026-01-29T16:47:07Z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